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notesMasterIdLst>
    <p:notesMasterId r:id="rId15"/>
  </p:notesMasterIdLst>
  <p:sldIdLst>
    <p:sldId id="256" r:id="rId3"/>
    <p:sldId id="266" r:id="rId4"/>
    <p:sldId id="257" r:id="rId5"/>
    <p:sldId id="269" r:id="rId6"/>
    <p:sldId id="258" r:id="rId7"/>
    <p:sldId id="268" r:id="rId8"/>
    <p:sldId id="261" r:id="rId9"/>
    <p:sldId id="260" r:id="rId10"/>
    <p:sldId id="262" r:id="rId11"/>
    <p:sldId id="264" r:id="rId12"/>
    <p:sldId id="267" r:id="rId13"/>
    <p:sldId id="265" r:id="rId14"/>
  </p:sldIdLst>
  <p:sldSz cx="12192000" cy="6858000"/>
  <p:notesSz cx="6858000" cy="9144000"/>
  <p:custDataLst>
    <p:tags r:id="rId16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32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C514FA-64E4-4454-BB52-E5C3C3CCE4CD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08754D-2ACC-4F8D-84AD-23AC86ABA799}">
      <dgm:prSet/>
      <dgm:spPr/>
      <dgm:t>
        <a:bodyPr/>
        <a:lstStyle/>
        <a:p>
          <a:r>
            <a:rPr lang="fr-FR" dirty="0"/>
            <a:t>Schéma électrique</a:t>
          </a:r>
          <a:endParaRPr lang="en-US" dirty="0"/>
        </a:p>
      </dgm:t>
    </dgm:pt>
    <dgm:pt modelId="{1E3F836A-B56F-4A9B-9D43-D6089FAE479A}" type="parTrans" cxnId="{1037CAB1-155D-467D-A36E-C61859CEC493}">
      <dgm:prSet/>
      <dgm:spPr/>
      <dgm:t>
        <a:bodyPr/>
        <a:lstStyle/>
        <a:p>
          <a:endParaRPr lang="en-US"/>
        </a:p>
      </dgm:t>
    </dgm:pt>
    <dgm:pt modelId="{18F1C1D8-C016-4745-8691-663167DAD99E}" type="sibTrans" cxnId="{1037CAB1-155D-467D-A36E-C61859CEC493}">
      <dgm:prSet/>
      <dgm:spPr/>
      <dgm:t>
        <a:bodyPr/>
        <a:lstStyle/>
        <a:p>
          <a:endParaRPr lang="en-US"/>
        </a:p>
      </dgm:t>
    </dgm:pt>
    <dgm:pt modelId="{B027DFD3-AFE2-452B-88DD-1A6EAD65EE43}">
      <dgm:prSet/>
      <dgm:spPr/>
      <dgm:t>
        <a:bodyPr/>
        <a:lstStyle/>
        <a:p>
          <a:r>
            <a:rPr lang="fr-FR" dirty="0"/>
            <a:t>Câblage de l’armoire électrique</a:t>
          </a:r>
          <a:endParaRPr lang="en-US" dirty="0"/>
        </a:p>
      </dgm:t>
    </dgm:pt>
    <dgm:pt modelId="{205FA47A-7C70-4476-91BB-872C5A1FBDF7}" type="parTrans" cxnId="{F74B5945-DAFB-4CAA-8E24-D85933F55490}">
      <dgm:prSet/>
      <dgm:spPr/>
      <dgm:t>
        <a:bodyPr/>
        <a:lstStyle/>
        <a:p>
          <a:endParaRPr lang="en-US"/>
        </a:p>
      </dgm:t>
    </dgm:pt>
    <dgm:pt modelId="{47F0F9B7-2B2D-4BAA-96A1-9BEEB9D69539}" type="sibTrans" cxnId="{F74B5945-DAFB-4CAA-8E24-D85933F55490}">
      <dgm:prSet/>
      <dgm:spPr/>
      <dgm:t>
        <a:bodyPr/>
        <a:lstStyle/>
        <a:p>
          <a:endParaRPr lang="en-US"/>
        </a:p>
      </dgm:t>
    </dgm:pt>
    <dgm:pt modelId="{64C88368-0151-4145-B599-3876E5243DB1}">
      <dgm:prSet/>
      <dgm:spPr/>
      <dgm:t>
        <a:bodyPr/>
        <a:lstStyle/>
        <a:p>
          <a:r>
            <a:rPr lang="fr-FR" dirty="0"/>
            <a:t>Programmation de l’automate en Ladder</a:t>
          </a:r>
          <a:endParaRPr lang="en-US" dirty="0"/>
        </a:p>
      </dgm:t>
    </dgm:pt>
    <dgm:pt modelId="{C2F34389-16D2-4DAE-9295-8DB1D932F5A2}" type="parTrans" cxnId="{87960F7A-2866-4666-BF17-8966D2C9327E}">
      <dgm:prSet/>
      <dgm:spPr/>
      <dgm:t>
        <a:bodyPr/>
        <a:lstStyle/>
        <a:p>
          <a:endParaRPr lang="en-US"/>
        </a:p>
      </dgm:t>
    </dgm:pt>
    <dgm:pt modelId="{92733F8F-9772-4BCC-8A10-860E1684B68A}" type="sibTrans" cxnId="{87960F7A-2866-4666-BF17-8966D2C9327E}">
      <dgm:prSet/>
      <dgm:spPr/>
      <dgm:t>
        <a:bodyPr/>
        <a:lstStyle/>
        <a:p>
          <a:endParaRPr lang="en-US"/>
        </a:p>
      </dgm:t>
    </dgm:pt>
    <dgm:pt modelId="{4CB344BB-C655-4F73-BC2A-A9F9F20BD656}">
      <dgm:prSet/>
      <dgm:spPr/>
      <dgm:t>
        <a:bodyPr/>
        <a:lstStyle/>
        <a:p>
          <a:r>
            <a:rPr lang="fr-FR" noProof="0" dirty="0"/>
            <a:t>Logique</a:t>
          </a:r>
          <a:r>
            <a:rPr lang="en-US" dirty="0"/>
            <a:t> </a:t>
          </a:r>
          <a:r>
            <a:rPr lang="fr-FR" noProof="0" dirty="0"/>
            <a:t>combinatoire</a:t>
          </a:r>
        </a:p>
      </dgm:t>
    </dgm:pt>
    <dgm:pt modelId="{FD2C1D4A-6B24-447F-9CBF-981B8121D55C}" type="parTrans" cxnId="{CF90A773-7CDF-41C4-98BA-CC03EA3DA9AC}">
      <dgm:prSet/>
      <dgm:spPr/>
      <dgm:t>
        <a:bodyPr/>
        <a:lstStyle/>
        <a:p>
          <a:endParaRPr lang="en-US"/>
        </a:p>
      </dgm:t>
    </dgm:pt>
    <dgm:pt modelId="{A2FCE29F-291E-4DA5-88DB-90D159DA17F5}" type="sibTrans" cxnId="{CF90A773-7CDF-41C4-98BA-CC03EA3DA9AC}">
      <dgm:prSet/>
      <dgm:spPr/>
      <dgm:t>
        <a:bodyPr/>
        <a:lstStyle/>
        <a:p>
          <a:endParaRPr lang="en-US"/>
        </a:p>
      </dgm:t>
    </dgm:pt>
    <dgm:pt modelId="{188F1E58-8228-4BE2-BE4B-1970E08804B0}">
      <dgm:prSet/>
      <dgm:spPr/>
      <dgm:t>
        <a:bodyPr/>
        <a:lstStyle/>
        <a:p>
          <a:r>
            <a:rPr lang="fr-FR" dirty="0"/>
            <a:t>Améliorations</a:t>
          </a:r>
          <a:endParaRPr lang="en-US" dirty="0"/>
        </a:p>
      </dgm:t>
    </dgm:pt>
    <dgm:pt modelId="{87B57440-FA3A-4A69-85F9-0DC302624CE8}" type="parTrans" cxnId="{03610FDD-1512-4CB7-AB8A-06C101D1DA21}">
      <dgm:prSet/>
      <dgm:spPr/>
      <dgm:t>
        <a:bodyPr/>
        <a:lstStyle/>
        <a:p>
          <a:endParaRPr lang="en-US"/>
        </a:p>
      </dgm:t>
    </dgm:pt>
    <dgm:pt modelId="{3F0823AF-1E44-4D7B-A1A8-6584C1C06724}" type="sibTrans" cxnId="{03610FDD-1512-4CB7-AB8A-06C101D1DA21}">
      <dgm:prSet/>
      <dgm:spPr/>
      <dgm:t>
        <a:bodyPr/>
        <a:lstStyle/>
        <a:p>
          <a:endParaRPr lang="en-US"/>
        </a:p>
      </dgm:t>
    </dgm:pt>
    <dgm:pt modelId="{B86558FF-1EE7-4FBA-AEAE-0F40629CB876}">
      <dgm:prSet/>
      <dgm:spPr/>
      <dgm:t>
        <a:bodyPr/>
        <a:lstStyle/>
        <a:p>
          <a:r>
            <a:rPr lang="fr-FR"/>
            <a:t>Programmation en Grafcet</a:t>
          </a:r>
          <a:endParaRPr lang="en-US"/>
        </a:p>
      </dgm:t>
    </dgm:pt>
    <dgm:pt modelId="{BC9FEFD2-D704-42E3-AD0D-0FBAE8E2D30C}" type="parTrans" cxnId="{762A8E08-CD28-4299-B18F-47124CCAB6D2}">
      <dgm:prSet/>
      <dgm:spPr/>
      <dgm:t>
        <a:bodyPr/>
        <a:lstStyle/>
        <a:p>
          <a:endParaRPr lang="en-US"/>
        </a:p>
      </dgm:t>
    </dgm:pt>
    <dgm:pt modelId="{32F371CE-CE0F-47DA-B416-D846419A06AC}" type="sibTrans" cxnId="{762A8E08-CD28-4299-B18F-47124CCAB6D2}">
      <dgm:prSet/>
      <dgm:spPr/>
      <dgm:t>
        <a:bodyPr/>
        <a:lstStyle/>
        <a:p>
          <a:endParaRPr lang="en-US"/>
        </a:p>
      </dgm:t>
    </dgm:pt>
    <dgm:pt modelId="{95089E0A-B6DC-47D3-9856-C7E0040271E7}">
      <dgm:prSet/>
      <dgm:spPr/>
      <dgm:t>
        <a:bodyPr/>
        <a:lstStyle/>
        <a:p>
          <a:r>
            <a:rPr lang="fr-FR" dirty="0"/>
            <a:t>Conclusion</a:t>
          </a:r>
          <a:endParaRPr lang="en-US" dirty="0"/>
        </a:p>
      </dgm:t>
    </dgm:pt>
    <dgm:pt modelId="{D0B99F43-C8D0-4999-A9D5-570927553181}" type="parTrans" cxnId="{CD3F6EB5-89DD-47FF-A2A2-FD5DC34DB0A2}">
      <dgm:prSet/>
      <dgm:spPr/>
      <dgm:t>
        <a:bodyPr/>
        <a:lstStyle/>
        <a:p>
          <a:endParaRPr lang="en-US"/>
        </a:p>
      </dgm:t>
    </dgm:pt>
    <dgm:pt modelId="{20A3F0A2-111B-47C1-A64C-D892E94B04BF}" type="sibTrans" cxnId="{CD3F6EB5-89DD-47FF-A2A2-FD5DC34DB0A2}">
      <dgm:prSet/>
      <dgm:spPr/>
      <dgm:t>
        <a:bodyPr/>
        <a:lstStyle/>
        <a:p>
          <a:endParaRPr lang="en-US"/>
        </a:p>
      </dgm:t>
    </dgm:pt>
    <dgm:pt modelId="{4DE6AB60-4587-42F9-8846-DC2A85420091}" type="pres">
      <dgm:prSet presAssocID="{DEC514FA-64E4-4454-BB52-E5C3C3CCE4CD}" presName="vert0" presStyleCnt="0">
        <dgm:presLayoutVars>
          <dgm:dir/>
          <dgm:animOne val="branch"/>
          <dgm:animLvl val="lvl"/>
        </dgm:presLayoutVars>
      </dgm:prSet>
      <dgm:spPr/>
    </dgm:pt>
    <dgm:pt modelId="{4A1D966D-EC3C-4734-80A2-9943BC1E455A}" type="pres">
      <dgm:prSet presAssocID="{4CB344BB-C655-4F73-BC2A-A9F9F20BD656}" presName="thickLine" presStyleLbl="alignNode1" presStyleIdx="0" presStyleCnt="7"/>
      <dgm:spPr/>
    </dgm:pt>
    <dgm:pt modelId="{4CB0DBB3-84ED-4016-804B-BC2A44BFEA77}" type="pres">
      <dgm:prSet presAssocID="{4CB344BB-C655-4F73-BC2A-A9F9F20BD656}" presName="horz1" presStyleCnt="0"/>
      <dgm:spPr/>
    </dgm:pt>
    <dgm:pt modelId="{1E1BA7D2-56C9-490B-9D51-E0F935B3F920}" type="pres">
      <dgm:prSet presAssocID="{4CB344BB-C655-4F73-BC2A-A9F9F20BD656}" presName="tx1" presStyleLbl="revTx" presStyleIdx="0" presStyleCnt="7"/>
      <dgm:spPr/>
    </dgm:pt>
    <dgm:pt modelId="{41081CB5-16FE-4C96-801D-3B8B9C7A723F}" type="pres">
      <dgm:prSet presAssocID="{4CB344BB-C655-4F73-BC2A-A9F9F20BD656}" presName="vert1" presStyleCnt="0"/>
      <dgm:spPr/>
    </dgm:pt>
    <dgm:pt modelId="{02266BBB-A00D-4ED4-81B9-281AD5E3EBF5}" type="pres">
      <dgm:prSet presAssocID="{5108754D-2ACC-4F8D-84AD-23AC86ABA799}" presName="thickLine" presStyleLbl="alignNode1" presStyleIdx="1" presStyleCnt="7"/>
      <dgm:spPr/>
    </dgm:pt>
    <dgm:pt modelId="{98BE14B0-3EB7-4B63-9A8B-3A91D263036F}" type="pres">
      <dgm:prSet presAssocID="{5108754D-2ACC-4F8D-84AD-23AC86ABA799}" presName="horz1" presStyleCnt="0"/>
      <dgm:spPr/>
    </dgm:pt>
    <dgm:pt modelId="{8226B2A5-F274-4394-B25D-F526698B312D}" type="pres">
      <dgm:prSet presAssocID="{5108754D-2ACC-4F8D-84AD-23AC86ABA799}" presName="tx1" presStyleLbl="revTx" presStyleIdx="1" presStyleCnt="7"/>
      <dgm:spPr/>
    </dgm:pt>
    <dgm:pt modelId="{81B39AA6-43C9-4488-97DC-6726119DF28D}" type="pres">
      <dgm:prSet presAssocID="{5108754D-2ACC-4F8D-84AD-23AC86ABA799}" presName="vert1" presStyleCnt="0"/>
      <dgm:spPr/>
    </dgm:pt>
    <dgm:pt modelId="{97B215DF-7042-4046-BDEC-27E13D801D59}" type="pres">
      <dgm:prSet presAssocID="{B027DFD3-AFE2-452B-88DD-1A6EAD65EE43}" presName="thickLine" presStyleLbl="alignNode1" presStyleIdx="2" presStyleCnt="7"/>
      <dgm:spPr/>
    </dgm:pt>
    <dgm:pt modelId="{9FE798BE-0794-4BA1-95DB-3A205471ADED}" type="pres">
      <dgm:prSet presAssocID="{B027DFD3-AFE2-452B-88DD-1A6EAD65EE43}" presName="horz1" presStyleCnt="0"/>
      <dgm:spPr/>
    </dgm:pt>
    <dgm:pt modelId="{DE05B335-7007-4480-ABC3-4AB3B05B442E}" type="pres">
      <dgm:prSet presAssocID="{B027DFD3-AFE2-452B-88DD-1A6EAD65EE43}" presName="tx1" presStyleLbl="revTx" presStyleIdx="2" presStyleCnt="7"/>
      <dgm:spPr/>
    </dgm:pt>
    <dgm:pt modelId="{FDA27B33-2CB9-412E-B042-682BB54355B9}" type="pres">
      <dgm:prSet presAssocID="{B027DFD3-AFE2-452B-88DD-1A6EAD65EE43}" presName="vert1" presStyleCnt="0"/>
      <dgm:spPr/>
    </dgm:pt>
    <dgm:pt modelId="{CB7EF32A-C8D1-40FD-8A8B-38ABDB7E652D}" type="pres">
      <dgm:prSet presAssocID="{64C88368-0151-4145-B599-3876E5243DB1}" presName="thickLine" presStyleLbl="alignNode1" presStyleIdx="3" presStyleCnt="7"/>
      <dgm:spPr/>
    </dgm:pt>
    <dgm:pt modelId="{A652837F-9A79-44F9-B2A9-890EAAF3CFA7}" type="pres">
      <dgm:prSet presAssocID="{64C88368-0151-4145-B599-3876E5243DB1}" presName="horz1" presStyleCnt="0"/>
      <dgm:spPr/>
    </dgm:pt>
    <dgm:pt modelId="{D3F47B32-672B-4D04-AA84-E8BA9AD88277}" type="pres">
      <dgm:prSet presAssocID="{64C88368-0151-4145-B599-3876E5243DB1}" presName="tx1" presStyleLbl="revTx" presStyleIdx="3" presStyleCnt="7"/>
      <dgm:spPr/>
    </dgm:pt>
    <dgm:pt modelId="{A726A38C-A2CF-44AC-89F7-8B63719D2B43}" type="pres">
      <dgm:prSet presAssocID="{64C88368-0151-4145-B599-3876E5243DB1}" presName="vert1" presStyleCnt="0"/>
      <dgm:spPr/>
    </dgm:pt>
    <dgm:pt modelId="{A97AC0BC-6C58-40F2-954C-BDAD1D6E5229}" type="pres">
      <dgm:prSet presAssocID="{188F1E58-8228-4BE2-BE4B-1970E08804B0}" presName="thickLine" presStyleLbl="alignNode1" presStyleIdx="4" presStyleCnt="7"/>
      <dgm:spPr/>
    </dgm:pt>
    <dgm:pt modelId="{A20B770B-505F-4FCA-B3CC-84A8F07187DC}" type="pres">
      <dgm:prSet presAssocID="{188F1E58-8228-4BE2-BE4B-1970E08804B0}" presName="horz1" presStyleCnt="0"/>
      <dgm:spPr/>
    </dgm:pt>
    <dgm:pt modelId="{40147B4C-C1CF-4527-8630-06EEA470FECC}" type="pres">
      <dgm:prSet presAssocID="{188F1E58-8228-4BE2-BE4B-1970E08804B0}" presName="tx1" presStyleLbl="revTx" presStyleIdx="4" presStyleCnt="7"/>
      <dgm:spPr/>
    </dgm:pt>
    <dgm:pt modelId="{1E805166-7995-4319-A936-1F641EFA2D39}" type="pres">
      <dgm:prSet presAssocID="{188F1E58-8228-4BE2-BE4B-1970E08804B0}" presName="vert1" presStyleCnt="0"/>
      <dgm:spPr/>
    </dgm:pt>
    <dgm:pt modelId="{AE061E27-A6B2-454E-A7BA-48E11B4C47E3}" type="pres">
      <dgm:prSet presAssocID="{B86558FF-1EE7-4FBA-AEAE-0F40629CB876}" presName="thickLine" presStyleLbl="alignNode1" presStyleIdx="5" presStyleCnt="7"/>
      <dgm:spPr/>
    </dgm:pt>
    <dgm:pt modelId="{73DB83A2-F79A-46B3-A1B1-DD65DBC6930C}" type="pres">
      <dgm:prSet presAssocID="{B86558FF-1EE7-4FBA-AEAE-0F40629CB876}" presName="horz1" presStyleCnt="0"/>
      <dgm:spPr/>
    </dgm:pt>
    <dgm:pt modelId="{05442A49-D35A-4CF2-9848-F99F54211506}" type="pres">
      <dgm:prSet presAssocID="{B86558FF-1EE7-4FBA-AEAE-0F40629CB876}" presName="tx1" presStyleLbl="revTx" presStyleIdx="5" presStyleCnt="7"/>
      <dgm:spPr/>
    </dgm:pt>
    <dgm:pt modelId="{ACE633DE-9DD3-4B97-9A19-4BEFA549F373}" type="pres">
      <dgm:prSet presAssocID="{B86558FF-1EE7-4FBA-AEAE-0F40629CB876}" presName="vert1" presStyleCnt="0"/>
      <dgm:spPr/>
    </dgm:pt>
    <dgm:pt modelId="{11976BC6-5782-43D6-B1B4-15F9B9B1667C}" type="pres">
      <dgm:prSet presAssocID="{95089E0A-B6DC-47D3-9856-C7E0040271E7}" presName="thickLine" presStyleLbl="alignNode1" presStyleIdx="6" presStyleCnt="7"/>
      <dgm:spPr/>
    </dgm:pt>
    <dgm:pt modelId="{621B4C25-BC10-4AD3-A92C-B42090F53F81}" type="pres">
      <dgm:prSet presAssocID="{95089E0A-B6DC-47D3-9856-C7E0040271E7}" presName="horz1" presStyleCnt="0"/>
      <dgm:spPr/>
    </dgm:pt>
    <dgm:pt modelId="{1112E21A-5F64-4347-9D57-A3AB53A7311D}" type="pres">
      <dgm:prSet presAssocID="{95089E0A-B6DC-47D3-9856-C7E0040271E7}" presName="tx1" presStyleLbl="revTx" presStyleIdx="6" presStyleCnt="7"/>
      <dgm:spPr/>
    </dgm:pt>
    <dgm:pt modelId="{3D452FD2-A7E4-41B3-B9F8-DB4C6AB17746}" type="pres">
      <dgm:prSet presAssocID="{95089E0A-B6DC-47D3-9856-C7E0040271E7}" presName="vert1" presStyleCnt="0"/>
      <dgm:spPr/>
    </dgm:pt>
  </dgm:ptLst>
  <dgm:cxnLst>
    <dgm:cxn modelId="{762A8E08-CD28-4299-B18F-47124CCAB6D2}" srcId="{DEC514FA-64E4-4454-BB52-E5C3C3CCE4CD}" destId="{B86558FF-1EE7-4FBA-AEAE-0F40629CB876}" srcOrd="5" destOrd="0" parTransId="{BC9FEFD2-D704-42E3-AD0D-0FBAE8E2D30C}" sibTransId="{32F371CE-CE0F-47DA-B416-D846419A06AC}"/>
    <dgm:cxn modelId="{050EC509-4613-4D09-9DCA-BA6ADF83D5ED}" type="presOf" srcId="{5108754D-2ACC-4F8D-84AD-23AC86ABA799}" destId="{8226B2A5-F274-4394-B25D-F526698B312D}" srcOrd="0" destOrd="0" presId="urn:microsoft.com/office/officeart/2008/layout/LinedList"/>
    <dgm:cxn modelId="{2764C128-66DA-4EE2-A5DB-C7AA6403B9A8}" type="presOf" srcId="{64C88368-0151-4145-B599-3876E5243DB1}" destId="{D3F47B32-672B-4D04-AA84-E8BA9AD88277}" srcOrd="0" destOrd="0" presId="urn:microsoft.com/office/officeart/2008/layout/LinedList"/>
    <dgm:cxn modelId="{3CB93431-F671-4A1D-A174-A35CE8F161DE}" type="presOf" srcId="{188F1E58-8228-4BE2-BE4B-1970E08804B0}" destId="{40147B4C-C1CF-4527-8630-06EEA470FECC}" srcOrd="0" destOrd="0" presId="urn:microsoft.com/office/officeart/2008/layout/LinedList"/>
    <dgm:cxn modelId="{F74B5945-DAFB-4CAA-8E24-D85933F55490}" srcId="{DEC514FA-64E4-4454-BB52-E5C3C3CCE4CD}" destId="{B027DFD3-AFE2-452B-88DD-1A6EAD65EE43}" srcOrd="2" destOrd="0" parTransId="{205FA47A-7C70-4476-91BB-872C5A1FBDF7}" sibTransId="{47F0F9B7-2B2D-4BAA-96A1-9BEEB9D69539}"/>
    <dgm:cxn modelId="{CF90A773-7CDF-41C4-98BA-CC03EA3DA9AC}" srcId="{DEC514FA-64E4-4454-BB52-E5C3C3CCE4CD}" destId="{4CB344BB-C655-4F73-BC2A-A9F9F20BD656}" srcOrd="0" destOrd="0" parTransId="{FD2C1D4A-6B24-447F-9CBF-981B8121D55C}" sibTransId="{A2FCE29F-291E-4DA5-88DB-90D159DA17F5}"/>
    <dgm:cxn modelId="{125FBB55-E441-4CD2-AEB2-244C620594EB}" type="presOf" srcId="{DEC514FA-64E4-4454-BB52-E5C3C3CCE4CD}" destId="{4DE6AB60-4587-42F9-8846-DC2A85420091}" srcOrd="0" destOrd="0" presId="urn:microsoft.com/office/officeart/2008/layout/LinedList"/>
    <dgm:cxn modelId="{87960F7A-2866-4666-BF17-8966D2C9327E}" srcId="{DEC514FA-64E4-4454-BB52-E5C3C3CCE4CD}" destId="{64C88368-0151-4145-B599-3876E5243DB1}" srcOrd="3" destOrd="0" parTransId="{C2F34389-16D2-4DAE-9295-8DB1D932F5A2}" sibTransId="{92733F8F-9772-4BCC-8A10-860E1684B68A}"/>
    <dgm:cxn modelId="{F23A9B9E-9438-4135-8700-CFAB87E6AF8B}" type="presOf" srcId="{4CB344BB-C655-4F73-BC2A-A9F9F20BD656}" destId="{1E1BA7D2-56C9-490B-9D51-E0F935B3F920}" srcOrd="0" destOrd="0" presId="urn:microsoft.com/office/officeart/2008/layout/LinedList"/>
    <dgm:cxn modelId="{21D31AA8-4D7C-4C5A-867A-6E5C35DB979F}" type="presOf" srcId="{95089E0A-B6DC-47D3-9856-C7E0040271E7}" destId="{1112E21A-5F64-4347-9D57-A3AB53A7311D}" srcOrd="0" destOrd="0" presId="urn:microsoft.com/office/officeart/2008/layout/LinedList"/>
    <dgm:cxn modelId="{1037CAB1-155D-467D-A36E-C61859CEC493}" srcId="{DEC514FA-64E4-4454-BB52-E5C3C3CCE4CD}" destId="{5108754D-2ACC-4F8D-84AD-23AC86ABA799}" srcOrd="1" destOrd="0" parTransId="{1E3F836A-B56F-4A9B-9D43-D6089FAE479A}" sibTransId="{18F1C1D8-C016-4745-8691-663167DAD99E}"/>
    <dgm:cxn modelId="{CD3F6EB5-89DD-47FF-A2A2-FD5DC34DB0A2}" srcId="{DEC514FA-64E4-4454-BB52-E5C3C3CCE4CD}" destId="{95089E0A-B6DC-47D3-9856-C7E0040271E7}" srcOrd="6" destOrd="0" parTransId="{D0B99F43-C8D0-4999-A9D5-570927553181}" sibTransId="{20A3F0A2-111B-47C1-A64C-D892E94B04BF}"/>
    <dgm:cxn modelId="{20F973B7-8094-45BB-9D14-8AC5807A7668}" type="presOf" srcId="{B86558FF-1EE7-4FBA-AEAE-0F40629CB876}" destId="{05442A49-D35A-4CF2-9848-F99F54211506}" srcOrd="0" destOrd="0" presId="urn:microsoft.com/office/officeart/2008/layout/LinedList"/>
    <dgm:cxn modelId="{115682DA-2A8A-477A-B9C2-F6137BC46AE0}" type="presOf" srcId="{B027DFD3-AFE2-452B-88DD-1A6EAD65EE43}" destId="{DE05B335-7007-4480-ABC3-4AB3B05B442E}" srcOrd="0" destOrd="0" presId="urn:microsoft.com/office/officeart/2008/layout/LinedList"/>
    <dgm:cxn modelId="{03610FDD-1512-4CB7-AB8A-06C101D1DA21}" srcId="{DEC514FA-64E4-4454-BB52-E5C3C3CCE4CD}" destId="{188F1E58-8228-4BE2-BE4B-1970E08804B0}" srcOrd="4" destOrd="0" parTransId="{87B57440-FA3A-4A69-85F9-0DC302624CE8}" sibTransId="{3F0823AF-1E44-4D7B-A1A8-6584C1C06724}"/>
    <dgm:cxn modelId="{2BB46709-374D-4541-93F1-102DA178836B}" type="presParOf" srcId="{4DE6AB60-4587-42F9-8846-DC2A85420091}" destId="{4A1D966D-EC3C-4734-80A2-9943BC1E455A}" srcOrd="0" destOrd="0" presId="urn:microsoft.com/office/officeart/2008/layout/LinedList"/>
    <dgm:cxn modelId="{2BE58411-2F12-4F46-BC24-64DDFD82722B}" type="presParOf" srcId="{4DE6AB60-4587-42F9-8846-DC2A85420091}" destId="{4CB0DBB3-84ED-4016-804B-BC2A44BFEA77}" srcOrd="1" destOrd="0" presId="urn:microsoft.com/office/officeart/2008/layout/LinedList"/>
    <dgm:cxn modelId="{ABAFDF50-DF81-4790-B8B4-8A35000C75E8}" type="presParOf" srcId="{4CB0DBB3-84ED-4016-804B-BC2A44BFEA77}" destId="{1E1BA7D2-56C9-490B-9D51-E0F935B3F920}" srcOrd="0" destOrd="0" presId="urn:microsoft.com/office/officeart/2008/layout/LinedList"/>
    <dgm:cxn modelId="{02EF1413-DAEF-4882-84E4-6335DABA3DA6}" type="presParOf" srcId="{4CB0DBB3-84ED-4016-804B-BC2A44BFEA77}" destId="{41081CB5-16FE-4C96-801D-3B8B9C7A723F}" srcOrd="1" destOrd="0" presId="urn:microsoft.com/office/officeart/2008/layout/LinedList"/>
    <dgm:cxn modelId="{1CF19DC3-AD47-431A-B7F5-4D33B78150C7}" type="presParOf" srcId="{4DE6AB60-4587-42F9-8846-DC2A85420091}" destId="{02266BBB-A00D-4ED4-81B9-281AD5E3EBF5}" srcOrd="2" destOrd="0" presId="urn:microsoft.com/office/officeart/2008/layout/LinedList"/>
    <dgm:cxn modelId="{23EB9E3B-900E-49DD-A8A6-892E614A2DA2}" type="presParOf" srcId="{4DE6AB60-4587-42F9-8846-DC2A85420091}" destId="{98BE14B0-3EB7-4B63-9A8B-3A91D263036F}" srcOrd="3" destOrd="0" presId="urn:microsoft.com/office/officeart/2008/layout/LinedList"/>
    <dgm:cxn modelId="{4965CD8E-782B-445A-8E34-A5C192FC2F47}" type="presParOf" srcId="{98BE14B0-3EB7-4B63-9A8B-3A91D263036F}" destId="{8226B2A5-F274-4394-B25D-F526698B312D}" srcOrd="0" destOrd="0" presId="urn:microsoft.com/office/officeart/2008/layout/LinedList"/>
    <dgm:cxn modelId="{61B6CF6A-8360-453C-BC25-825C87F29972}" type="presParOf" srcId="{98BE14B0-3EB7-4B63-9A8B-3A91D263036F}" destId="{81B39AA6-43C9-4488-97DC-6726119DF28D}" srcOrd="1" destOrd="0" presId="urn:microsoft.com/office/officeart/2008/layout/LinedList"/>
    <dgm:cxn modelId="{CFEE6169-A11A-490A-8FEE-2455E697814A}" type="presParOf" srcId="{4DE6AB60-4587-42F9-8846-DC2A85420091}" destId="{97B215DF-7042-4046-BDEC-27E13D801D59}" srcOrd="4" destOrd="0" presId="urn:microsoft.com/office/officeart/2008/layout/LinedList"/>
    <dgm:cxn modelId="{1B37B723-07A7-4A27-8A8C-817FDF636A57}" type="presParOf" srcId="{4DE6AB60-4587-42F9-8846-DC2A85420091}" destId="{9FE798BE-0794-4BA1-95DB-3A205471ADED}" srcOrd="5" destOrd="0" presId="urn:microsoft.com/office/officeart/2008/layout/LinedList"/>
    <dgm:cxn modelId="{68425FFB-C08D-4152-A6E4-0D14218FA833}" type="presParOf" srcId="{9FE798BE-0794-4BA1-95DB-3A205471ADED}" destId="{DE05B335-7007-4480-ABC3-4AB3B05B442E}" srcOrd="0" destOrd="0" presId="urn:microsoft.com/office/officeart/2008/layout/LinedList"/>
    <dgm:cxn modelId="{13301002-15F4-4BE7-96A2-75AD9428485E}" type="presParOf" srcId="{9FE798BE-0794-4BA1-95DB-3A205471ADED}" destId="{FDA27B33-2CB9-412E-B042-682BB54355B9}" srcOrd="1" destOrd="0" presId="urn:microsoft.com/office/officeart/2008/layout/LinedList"/>
    <dgm:cxn modelId="{9A760254-3969-4A7B-9AB9-DF64E0D6A9A6}" type="presParOf" srcId="{4DE6AB60-4587-42F9-8846-DC2A85420091}" destId="{CB7EF32A-C8D1-40FD-8A8B-38ABDB7E652D}" srcOrd="6" destOrd="0" presId="urn:microsoft.com/office/officeart/2008/layout/LinedList"/>
    <dgm:cxn modelId="{8127E7FB-C14E-4541-AE16-1BDD6CE022DB}" type="presParOf" srcId="{4DE6AB60-4587-42F9-8846-DC2A85420091}" destId="{A652837F-9A79-44F9-B2A9-890EAAF3CFA7}" srcOrd="7" destOrd="0" presId="urn:microsoft.com/office/officeart/2008/layout/LinedList"/>
    <dgm:cxn modelId="{2E3C8116-5ACD-4715-AEF1-F1853DF8B4B5}" type="presParOf" srcId="{A652837F-9A79-44F9-B2A9-890EAAF3CFA7}" destId="{D3F47B32-672B-4D04-AA84-E8BA9AD88277}" srcOrd="0" destOrd="0" presId="urn:microsoft.com/office/officeart/2008/layout/LinedList"/>
    <dgm:cxn modelId="{637E6C11-02B4-4676-AD77-0628437B2105}" type="presParOf" srcId="{A652837F-9A79-44F9-B2A9-890EAAF3CFA7}" destId="{A726A38C-A2CF-44AC-89F7-8B63719D2B43}" srcOrd="1" destOrd="0" presId="urn:microsoft.com/office/officeart/2008/layout/LinedList"/>
    <dgm:cxn modelId="{84331972-84F7-4D55-886D-AAF46459A927}" type="presParOf" srcId="{4DE6AB60-4587-42F9-8846-DC2A85420091}" destId="{A97AC0BC-6C58-40F2-954C-BDAD1D6E5229}" srcOrd="8" destOrd="0" presId="urn:microsoft.com/office/officeart/2008/layout/LinedList"/>
    <dgm:cxn modelId="{B41FF6BA-CFAD-472C-85BE-EB014A8EA779}" type="presParOf" srcId="{4DE6AB60-4587-42F9-8846-DC2A85420091}" destId="{A20B770B-505F-4FCA-B3CC-84A8F07187DC}" srcOrd="9" destOrd="0" presId="urn:microsoft.com/office/officeart/2008/layout/LinedList"/>
    <dgm:cxn modelId="{23F4F81F-E8AF-4DB4-A1FB-B283B1DF6824}" type="presParOf" srcId="{A20B770B-505F-4FCA-B3CC-84A8F07187DC}" destId="{40147B4C-C1CF-4527-8630-06EEA470FECC}" srcOrd="0" destOrd="0" presId="urn:microsoft.com/office/officeart/2008/layout/LinedList"/>
    <dgm:cxn modelId="{2E026026-2D55-437E-AA2C-46188E61A589}" type="presParOf" srcId="{A20B770B-505F-4FCA-B3CC-84A8F07187DC}" destId="{1E805166-7995-4319-A936-1F641EFA2D39}" srcOrd="1" destOrd="0" presId="urn:microsoft.com/office/officeart/2008/layout/LinedList"/>
    <dgm:cxn modelId="{D29B3390-1C6B-4B0B-92E2-B804ADD50689}" type="presParOf" srcId="{4DE6AB60-4587-42F9-8846-DC2A85420091}" destId="{AE061E27-A6B2-454E-A7BA-48E11B4C47E3}" srcOrd="10" destOrd="0" presId="urn:microsoft.com/office/officeart/2008/layout/LinedList"/>
    <dgm:cxn modelId="{DFD26D3F-4BCA-4FB0-920D-FF4BE51F0359}" type="presParOf" srcId="{4DE6AB60-4587-42F9-8846-DC2A85420091}" destId="{73DB83A2-F79A-46B3-A1B1-DD65DBC6930C}" srcOrd="11" destOrd="0" presId="urn:microsoft.com/office/officeart/2008/layout/LinedList"/>
    <dgm:cxn modelId="{2A20B306-C740-46EB-B0D2-212EF50D2507}" type="presParOf" srcId="{73DB83A2-F79A-46B3-A1B1-DD65DBC6930C}" destId="{05442A49-D35A-4CF2-9848-F99F54211506}" srcOrd="0" destOrd="0" presId="urn:microsoft.com/office/officeart/2008/layout/LinedList"/>
    <dgm:cxn modelId="{B0A87C37-1ED6-4742-A7D8-A9B2E211153F}" type="presParOf" srcId="{73DB83A2-F79A-46B3-A1B1-DD65DBC6930C}" destId="{ACE633DE-9DD3-4B97-9A19-4BEFA549F373}" srcOrd="1" destOrd="0" presId="urn:microsoft.com/office/officeart/2008/layout/LinedList"/>
    <dgm:cxn modelId="{D9E2F18F-1BE3-4404-BD16-AEEF59BEC9B9}" type="presParOf" srcId="{4DE6AB60-4587-42F9-8846-DC2A85420091}" destId="{11976BC6-5782-43D6-B1B4-15F9B9B1667C}" srcOrd="12" destOrd="0" presId="urn:microsoft.com/office/officeart/2008/layout/LinedList"/>
    <dgm:cxn modelId="{333FBE4D-48CD-466C-A361-0030A7459C8C}" type="presParOf" srcId="{4DE6AB60-4587-42F9-8846-DC2A85420091}" destId="{621B4C25-BC10-4AD3-A92C-B42090F53F81}" srcOrd="13" destOrd="0" presId="urn:microsoft.com/office/officeart/2008/layout/LinedList"/>
    <dgm:cxn modelId="{283DBA53-5E3B-40DC-A2BF-7F0B39B447FD}" type="presParOf" srcId="{621B4C25-BC10-4AD3-A92C-B42090F53F81}" destId="{1112E21A-5F64-4347-9D57-A3AB53A7311D}" srcOrd="0" destOrd="0" presId="urn:microsoft.com/office/officeart/2008/layout/LinedList"/>
    <dgm:cxn modelId="{8F05625C-4DF9-4E0C-B897-D0040D02CD26}" type="presParOf" srcId="{621B4C25-BC10-4AD3-A92C-B42090F53F81}" destId="{3D452FD2-A7E4-41B3-B9F8-DB4C6AB1774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D966D-EC3C-4734-80A2-9943BC1E455A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1BA7D2-56C9-490B-9D51-E0F935B3F920}">
      <dsp:nvSpPr>
        <dsp:cNvPr id="0" name=""/>
        <dsp:cNvSpPr/>
      </dsp:nvSpPr>
      <dsp:spPr>
        <a:xfrm>
          <a:off x="0" y="531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noProof="0" dirty="0"/>
            <a:t>Logique</a:t>
          </a:r>
          <a:r>
            <a:rPr lang="en-US" sz="2800" kern="1200" dirty="0"/>
            <a:t> </a:t>
          </a:r>
          <a:r>
            <a:rPr lang="fr-FR" sz="2800" kern="1200" noProof="0" dirty="0"/>
            <a:t>combinatoire</a:t>
          </a:r>
        </a:p>
      </dsp:txBody>
      <dsp:txXfrm>
        <a:off x="0" y="531"/>
        <a:ext cx="10515600" cy="621467"/>
      </dsp:txXfrm>
    </dsp:sp>
    <dsp:sp modelId="{02266BBB-A00D-4ED4-81B9-281AD5E3EBF5}">
      <dsp:nvSpPr>
        <dsp:cNvPr id="0" name=""/>
        <dsp:cNvSpPr/>
      </dsp:nvSpPr>
      <dsp:spPr>
        <a:xfrm>
          <a:off x="0" y="62199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26B2A5-F274-4394-B25D-F526698B312D}">
      <dsp:nvSpPr>
        <dsp:cNvPr id="0" name=""/>
        <dsp:cNvSpPr/>
      </dsp:nvSpPr>
      <dsp:spPr>
        <a:xfrm>
          <a:off x="0" y="621999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Schéma électrique</a:t>
          </a:r>
          <a:endParaRPr lang="en-US" sz="2800" kern="1200" dirty="0"/>
        </a:p>
      </dsp:txBody>
      <dsp:txXfrm>
        <a:off x="0" y="621999"/>
        <a:ext cx="10515600" cy="621467"/>
      </dsp:txXfrm>
    </dsp:sp>
    <dsp:sp modelId="{97B215DF-7042-4046-BDEC-27E13D801D59}">
      <dsp:nvSpPr>
        <dsp:cNvPr id="0" name=""/>
        <dsp:cNvSpPr/>
      </dsp:nvSpPr>
      <dsp:spPr>
        <a:xfrm>
          <a:off x="0" y="124346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05B335-7007-4480-ABC3-4AB3B05B442E}">
      <dsp:nvSpPr>
        <dsp:cNvPr id="0" name=""/>
        <dsp:cNvSpPr/>
      </dsp:nvSpPr>
      <dsp:spPr>
        <a:xfrm>
          <a:off x="0" y="1243467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Câblage de l’armoire électrique</a:t>
          </a:r>
          <a:endParaRPr lang="en-US" sz="2800" kern="1200" dirty="0"/>
        </a:p>
      </dsp:txBody>
      <dsp:txXfrm>
        <a:off x="0" y="1243467"/>
        <a:ext cx="10515600" cy="621467"/>
      </dsp:txXfrm>
    </dsp:sp>
    <dsp:sp modelId="{CB7EF32A-C8D1-40FD-8A8B-38ABDB7E652D}">
      <dsp:nvSpPr>
        <dsp:cNvPr id="0" name=""/>
        <dsp:cNvSpPr/>
      </dsp:nvSpPr>
      <dsp:spPr>
        <a:xfrm>
          <a:off x="0" y="1864935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F47B32-672B-4D04-AA84-E8BA9AD88277}">
      <dsp:nvSpPr>
        <dsp:cNvPr id="0" name=""/>
        <dsp:cNvSpPr/>
      </dsp:nvSpPr>
      <dsp:spPr>
        <a:xfrm>
          <a:off x="0" y="1864935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Programmation de l’automate en Ladder</a:t>
          </a:r>
          <a:endParaRPr lang="en-US" sz="2800" kern="1200" dirty="0"/>
        </a:p>
      </dsp:txBody>
      <dsp:txXfrm>
        <a:off x="0" y="1864935"/>
        <a:ext cx="10515600" cy="621467"/>
      </dsp:txXfrm>
    </dsp:sp>
    <dsp:sp modelId="{A97AC0BC-6C58-40F2-954C-BDAD1D6E5229}">
      <dsp:nvSpPr>
        <dsp:cNvPr id="0" name=""/>
        <dsp:cNvSpPr/>
      </dsp:nvSpPr>
      <dsp:spPr>
        <a:xfrm>
          <a:off x="0" y="2486402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147B4C-C1CF-4527-8630-06EEA470FECC}">
      <dsp:nvSpPr>
        <dsp:cNvPr id="0" name=""/>
        <dsp:cNvSpPr/>
      </dsp:nvSpPr>
      <dsp:spPr>
        <a:xfrm>
          <a:off x="0" y="2486402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Améliorations</a:t>
          </a:r>
          <a:endParaRPr lang="en-US" sz="2800" kern="1200" dirty="0"/>
        </a:p>
      </dsp:txBody>
      <dsp:txXfrm>
        <a:off x="0" y="2486402"/>
        <a:ext cx="10515600" cy="621467"/>
      </dsp:txXfrm>
    </dsp:sp>
    <dsp:sp modelId="{AE061E27-A6B2-454E-A7BA-48E11B4C47E3}">
      <dsp:nvSpPr>
        <dsp:cNvPr id="0" name=""/>
        <dsp:cNvSpPr/>
      </dsp:nvSpPr>
      <dsp:spPr>
        <a:xfrm>
          <a:off x="0" y="310787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442A49-D35A-4CF2-9848-F99F54211506}">
      <dsp:nvSpPr>
        <dsp:cNvPr id="0" name=""/>
        <dsp:cNvSpPr/>
      </dsp:nvSpPr>
      <dsp:spPr>
        <a:xfrm>
          <a:off x="0" y="3107870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Programmation en Grafcet</a:t>
          </a:r>
          <a:endParaRPr lang="en-US" sz="2800" kern="1200"/>
        </a:p>
      </dsp:txBody>
      <dsp:txXfrm>
        <a:off x="0" y="3107870"/>
        <a:ext cx="10515600" cy="621467"/>
      </dsp:txXfrm>
    </dsp:sp>
    <dsp:sp modelId="{11976BC6-5782-43D6-B1B4-15F9B9B1667C}">
      <dsp:nvSpPr>
        <dsp:cNvPr id="0" name=""/>
        <dsp:cNvSpPr/>
      </dsp:nvSpPr>
      <dsp:spPr>
        <a:xfrm>
          <a:off x="0" y="3729338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12E21A-5F64-4347-9D57-A3AB53A7311D}">
      <dsp:nvSpPr>
        <dsp:cNvPr id="0" name=""/>
        <dsp:cNvSpPr/>
      </dsp:nvSpPr>
      <dsp:spPr>
        <a:xfrm>
          <a:off x="0" y="3729338"/>
          <a:ext cx="105156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Conclusion</a:t>
          </a:r>
          <a:endParaRPr lang="en-US" sz="2800" kern="1200" dirty="0"/>
        </a:p>
      </dsp:txBody>
      <dsp:txXfrm>
        <a:off x="0" y="3729338"/>
        <a:ext cx="10515600" cy="6214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3.sv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75947E-1852-4E21-9C4E-094AED628672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624EA6-B311-4CF7-BEA3-6CEE0268F5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7464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172D25-6C52-7B2E-8DA9-ABEF9CF8C3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1E95D2E-3E0A-0F66-6CE1-1BA9C5D9F5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52B48AC-B205-E7AC-4E35-C62359D80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D8EB66-709B-5F65-1127-4C5908814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F95C83-C092-6A73-CE5E-4A4D4EF0D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918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6AF4B5-8D2F-3526-5E95-645297F1B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2F32BC1-531C-6434-D6B5-A5862F385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BC4C0E-6F76-520E-01AE-915297D1D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614D91-EA5B-DDDF-4ED2-C6D1213B5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B95AAA-B244-7802-27A1-AEB320F18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563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1AA02EC-1B87-1F3C-3843-5E3D9B55D8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1BA14C0-527D-96EA-8636-6C6A1F9B8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0354207-0867-42F0-7C09-AE4B77D2F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DA8165F-4F08-E129-E631-834A8E99F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F304C4-D206-08D1-9C2F-EB0961647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50141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49E643-D792-41F8-B076-E069519CD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046A16-9531-83FB-A796-885D77557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E3201C3-AD86-178B-5EC2-CAC913BA9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AD1925-3FC4-16E9-69B3-EE1505BAC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89A1E3B-2224-5688-EDC0-85416F1FC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8881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FC2011-A2B8-3548-8FAC-0702D2C0B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5319F87-0019-AF3E-93B0-3BA0CB5BB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7B20B2-678D-91D2-498B-818CB1561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BA62241-BA24-C65A-1033-820C0DAEA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A88A2A-53BA-C9F5-EBF6-475BC77B3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6917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FFC6AD-FCCE-FD1E-35D2-32CEAFA2B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79C8A3-015E-659D-61B5-572E7229C8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F485394-567F-A91F-099F-39894CA9C6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5E2C6AF-BCA2-F2C7-920F-CB4A8ECD0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983542E-348F-23C7-6BED-5BB1ADEF5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BEF7F56-0326-163F-322D-E1C1FB73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2602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25111C-9501-D79A-52DF-A6ADE8A5B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B8D5002-7F7E-880D-B034-C31A8C623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7405B64-8ABD-F953-DBB4-4E164AC5C0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A60639D-19F5-1D68-0F4C-C18CC8F60A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D4EA0A8-7851-CF85-4231-11D073F60E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5488F6D-2F0F-C434-9909-DB0139A13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2B1283B-2FDD-B02E-0D4E-64402FA9A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EDBE97D-C768-BF4A-7482-BB49EE09A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798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CC8150-BC06-FE14-2E6E-23B6B201B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79B2CEE-340F-7D4D-BD61-C678AE1E1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CE26536-BDEF-9F2F-EFBA-816FC359E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56927D1-98BF-02C5-7ED5-0C0432F79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322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C67481F-AE34-3356-B52A-72F122DB2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23FE1AA-3F51-BA0C-A1F9-90A7D5E24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914FD7-15AE-EC35-E8CB-9DFEE70C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3568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E1FA6F-0D98-D363-F014-065CD494D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C4DDB7-B014-316E-99C0-2C778E33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9313149-25AA-F712-9C89-D060C4C2B4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FED76B3-6303-959B-9737-30AC4FC70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E0C2DCA-D7F8-BF62-8108-FB7EA0F28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3E477F6-CAD2-13AC-B387-6F9AA4D09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351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FAA971-54D7-0571-C624-C884A6D0B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190B806-DFE7-83BA-77E5-AF60072A71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7AB4141-CB3F-DA10-EF73-9F8AB032B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B988299-7CD7-FBD2-C988-7CC9EFEF5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BCAE27-EE22-F190-4BC4-450C3334E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D1DE04-AACF-E9FC-E7D5-02599D871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196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F8D0EE6-1095-BF57-0FFF-069090917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62FBCEB-CC10-709D-143E-A6B8CCE9B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572726C-17DC-5A82-EDA9-1ADF2D66C6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A563B-DF59-4207-A592-72CA1D519398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5708024-327F-790F-7D6D-8B7FCB21C7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9B3ADD0-CF6A-8766-B30F-8CCE4A237D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E79D4-6E26-4EB2-B4FE-7D4259836B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9817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Armoire électrique">
            <a:extLst>
              <a:ext uri="{FF2B5EF4-FFF2-40B4-BE49-F238E27FC236}">
                <a16:creationId xmlns:a16="http://schemas.microsoft.com/office/drawing/2014/main" id="{738D32C0-D6A3-726D-4002-0E1C21FA74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" r="12189" b="1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63148DC-C04A-0261-CE6F-29103BA8AA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SAE 5</a:t>
            </a:r>
            <a:br>
              <a:rPr lang="fr-FR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fr-FR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Convoyeur</a:t>
            </a:r>
          </a:p>
        </p:txBody>
      </p:sp>
    </p:spTree>
    <p:extLst>
      <p:ext uri="{BB962C8B-B14F-4D97-AF65-F5344CB8AC3E}">
        <p14:creationId xmlns:p14="http://schemas.microsoft.com/office/powerpoint/2010/main" val="529601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0532B1-7622-4602-B898-5C84C974A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BC75B0-D5AF-40AB-915B-EBC590D74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0D16B3C-0901-4FFD-9DBF-5BC78ABC0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369" y="0"/>
            <a:ext cx="7734487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49CA2C-9593-4085-9ED2-049819E74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7778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chemeClr val="accent1">
                  <a:lumMod val="50000"/>
                  <a:alpha val="72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E0F6A8A-E92C-F1E5-1C2F-E10DED235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02699"/>
            <a:ext cx="10030023" cy="991080"/>
          </a:xfrm>
        </p:spPr>
        <p:txBody>
          <a:bodyPr anchor="ctr">
            <a:normAutofit/>
          </a:bodyPr>
          <a:lstStyle/>
          <a:p>
            <a:r>
              <a:rPr lang="fr-FR" sz="4000" dirty="0" err="1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Amelioration</a:t>
            </a:r>
            <a:r>
              <a:rPr lang="fr-FR" sz="400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Modes Auto/Manu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CE60FF9-EAEC-2276-7F52-A048A069D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317"/>
          <a:stretch/>
        </p:blipFill>
        <p:spPr>
          <a:xfrm>
            <a:off x="4094844" y="4274480"/>
            <a:ext cx="3646664" cy="218343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B5C5321-25E4-DDF3-FFAD-6897E5A2F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541" b="11580"/>
          <a:stretch/>
        </p:blipFill>
        <p:spPr>
          <a:xfrm>
            <a:off x="7741508" y="4321238"/>
            <a:ext cx="4187863" cy="199657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76FFD6C-64D2-68AB-A5E1-A747F979C2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080" b="14892"/>
          <a:stretch/>
        </p:blipFill>
        <p:spPr>
          <a:xfrm>
            <a:off x="7934552" y="2080265"/>
            <a:ext cx="4084802" cy="1644194"/>
          </a:xfrm>
          <a:prstGeom prst="rect">
            <a:avLst/>
          </a:prstGeom>
        </p:spPr>
      </p:pic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DABE2066-3C2E-C763-5E39-5353AC3B3BF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32" b="3972"/>
          <a:stretch/>
        </p:blipFill>
        <p:spPr>
          <a:xfrm>
            <a:off x="3976186" y="2081251"/>
            <a:ext cx="4100495" cy="16936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A786D-2A4E-2FA1-7285-694E81054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14530"/>
            <a:ext cx="4187791" cy="4907545"/>
          </a:xfrm>
        </p:spPr>
        <p:txBody>
          <a:bodyPr>
            <a:normAutofit/>
          </a:bodyPr>
          <a:lstStyle/>
          <a:p>
            <a:r>
              <a:rPr lang="fr-FR" sz="1600" u="sng" dirty="0">
                <a:latin typeface="Source Sans Pro" panose="020B0503030403020204" pitchFamily="34" charset="0"/>
                <a:ea typeface="Source Sans Pro" panose="020B0503030403020204" pitchFamily="34" charset="0"/>
              </a:rPr>
              <a:t>Les 2 modes d’utilisations  :</a:t>
            </a:r>
          </a:p>
          <a:p>
            <a:endParaRPr lang="fr-FR" sz="1600" u="sng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Ajout d’un commutateur afin de choisir le mode Manuelle ou Automatique</a:t>
            </a:r>
          </a:p>
          <a:p>
            <a:pPr>
              <a:buFont typeface="Wingdings" panose="05000000000000000000" pitchFamily="2" charset="2"/>
              <a:buChar char="Ø"/>
            </a:pPr>
            <a:endParaRPr lang="fr-FR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fr-FR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fr-FR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fr-FR" sz="1600" u="sng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Ajout d’un bouton supplémentaire pour la mise en marche du tapis lors du mode Manuelle</a:t>
            </a:r>
          </a:p>
        </p:txBody>
      </p:sp>
      <p:pic>
        <p:nvPicPr>
          <p:cNvPr id="8" name="Picture 2" descr="bouton tournant - a manette noire - 1 no - 2 positions - fixe - schneider xb4bd21 0">
            <a:extLst>
              <a:ext uri="{FF2B5EF4-FFF2-40B4-BE49-F238E27FC236}">
                <a16:creationId xmlns:a16="http://schemas.microsoft.com/office/drawing/2014/main" id="{DEABC4C0-F069-D99C-8E82-99D0ECC5B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8667" r="94667">
                        <a14:foregroundMark x1="66500" y1="54833" x2="66500" y2="54833"/>
                        <a14:foregroundMark x1="70500" y1="62667" x2="70500" y2="62667"/>
                        <a14:foregroundMark x1="73500" y1="62667" x2="66000" y2="55333"/>
                        <a14:foregroundMark x1="66000" y1="55333" x2="79000" y2="63167"/>
                        <a14:foregroundMark x1="8667" y1="41833" x2="8667" y2="41833"/>
                        <a14:foregroundMark x1="69000" y1="39000" x2="69000" y2="39000"/>
                        <a14:foregroundMark x1="83833" y1="48333" x2="83833" y2="48333"/>
                        <a14:foregroundMark x1="85500" y1="54333" x2="85500" y2="54333"/>
                        <a14:foregroundMark x1="85833" y1="57833" x2="85833" y2="57833"/>
                        <a14:foregroundMark x1="84667" y1="63000" x2="84667" y2="63000"/>
                        <a14:foregroundMark x1="91000" y1="76667" x2="91000" y2="76667"/>
                        <a14:foregroundMark x1="68167" y1="81167" x2="68167" y2="81167"/>
                        <a14:foregroundMark x1="71167" y1="79500" x2="71167" y2="79500"/>
                        <a14:foregroundMark x1="72333" y1="79167" x2="72333" y2="79167"/>
                        <a14:foregroundMark x1="73500" y1="78667" x2="73500" y2="78667"/>
                        <a14:foregroundMark x1="94667" y1="76833" x2="94667" y2="76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735" y="3027870"/>
            <a:ext cx="1369191" cy="1393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89C79D58-EADC-B238-48EA-9B11D1117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500" b="90000" l="2700" r="98300">
                        <a14:foregroundMark x1="31400" y1="45500" x2="31400" y2="45500"/>
                        <a14:foregroundMark x1="30200" y1="47000" x2="31500" y2="37500"/>
                        <a14:foregroundMark x1="31500" y1="37500" x2="34900" y2="30400"/>
                        <a14:foregroundMark x1="34900" y1="30400" x2="35700" y2="29800"/>
                        <a14:foregroundMark x1="29600" y1="43100" x2="44300" y2="16600"/>
                        <a14:foregroundMark x1="44300" y1="16600" x2="31500" y2="43300"/>
                        <a14:foregroundMark x1="31500" y1="43300" x2="32900" y2="61400"/>
                        <a14:foregroundMark x1="32900" y1="61400" x2="37700" y2="72900"/>
                        <a14:foregroundMark x1="37700" y1="72900" x2="53700" y2="86800"/>
                        <a14:foregroundMark x1="53700" y1="86800" x2="69400" y2="88700"/>
                        <a14:foregroundMark x1="69400" y1="88700" x2="80900" y2="83900"/>
                        <a14:foregroundMark x1="80900" y1="83900" x2="92500" y2="70000"/>
                        <a14:foregroundMark x1="92500" y1="70000" x2="96000" y2="48200"/>
                        <a14:foregroundMark x1="96000" y1="48200" x2="90500" y2="26900"/>
                        <a14:foregroundMark x1="90500" y1="26900" x2="95400" y2="33000"/>
                        <a14:foregroundMark x1="95400" y1="33000" x2="98300" y2="52700"/>
                        <a14:foregroundMark x1="98300" y1="52700" x2="89700" y2="26300"/>
                        <a14:foregroundMark x1="89700" y1="26300" x2="83500" y2="19000"/>
                        <a14:foregroundMark x1="83500" y1="19000" x2="65200" y2="11000"/>
                        <a14:foregroundMark x1="65200" y1="11000" x2="53500" y2="15800"/>
                        <a14:foregroundMark x1="46500" y1="16700" x2="53600" y2="14300"/>
                        <a14:foregroundMark x1="53600" y1="14300" x2="67500" y2="15200"/>
                        <a14:foregroundMark x1="67500" y1="15200" x2="85600" y2="32800"/>
                        <a14:foregroundMark x1="85600" y1="32800" x2="88900" y2="40500"/>
                        <a14:foregroundMark x1="48900" y1="18000" x2="48900" y2="18000"/>
                        <a14:foregroundMark x1="44500" y1="19700" x2="67600" y2="9900"/>
                        <a14:foregroundMark x1="67600" y1="9900" x2="72300" y2="10600"/>
                        <a14:foregroundMark x1="28400" y1="35300" x2="38500" y2="29700"/>
                        <a14:foregroundMark x1="38500" y1="29700" x2="65400" y2="26400"/>
                        <a14:foregroundMark x1="65400" y1="26400" x2="68900" y2="26700"/>
                        <a14:foregroundMark x1="9400" y1="52700" x2="8900" y2="44500"/>
                        <a14:foregroundMark x1="8900" y1="44500" x2="10200" y2="39300"/>
                        <a14:foregroundMark x1="12200" y1="73000" x2="2100" y2="53000"/>
                        <a14:foregroundMark x1="2100" y1="53000" x2="2900" y2="44600"/>
                        <a14:foregroundMark x1="2900" y1="44600" x2="5800" y2="39700"/>
                        <a14:foregroundMark x1="48600" y1="11100" x2="58200" y2="10100"/>
                        <a14:foregroundMark x1="54900" y1="9300" x2="54900" y2="9300"/>
                        <a14:foregroundMark x1="55100" y1="9300" x2="55100" y2="9300"/>
                        <a14:foregroundMark x1="56400" y1="9300" x2="56400" y2="9300"/>
                        <a14:foregroundMark x1="57400" y1="9100" x2="57400" y2="9100"/>
                        <a14:foregroundMark x1="57500" y1="8800" x2="57500" y2="8800"/>
                        <a14:foregroundMark x1="58200" y1="8900" x2="58200" y2="8900"/>
                        <a14:foregroundMark x1="58700" y1="8800" x2="58700" y2="8800"/>
                        <a14:foregroundMark x1="59600" y1="8800" x2="59600" y2="8800"/>
                        <a14:foregroundMark x1="59600" y1="8800" x2="59600" y2="8800"/>
                        <a14:foregroundMark x1="58800" y1="8500" x2="58800" y2="8500"/>
                        <a14:foregroundMark x1="59800" y1="8500" x2="59800" y2="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085" y="5214142"/>
            <a:ext cx="1196963" cy="1286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917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9E3BB0-9086-9B6A-1055-25730B51E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Programmation de l’Automate </a:t>
            </a:r>
            <a:r>
              <a:rPr lang="fr-FR" dirty="0" err="1"/>
              <a:t>Zelio</a:t>
            </a:r>
            <a:r>
              <a:rPr lang="fr-FR" dirty="0"/>
              <a:t> Grafcet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D240C40-8BFF-E171-5147-3630294138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69" t="25465" r="26525" b="26969"/>
          <a:stretch/>
        </p:blipFill>
        <p:spPr bwMode="auto">
          <a:xfrm>
            <a:off x="981752" y="2142936"/>
            <a:ext cx="3090333" cy="339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Espace réservé du contenu 3">
            <a:extLst>
              <a:ext uri="{FF2B5EF4-FFF2-40B4-BE49-F238E27FC236}">
                <a16:creationId xmlns:a16="http://schemas.microsoft.com/office/drawing/2014/main" id="{CFA9B15D-099E-AE3D-8FE3-A236668E5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789" y="1690688"/>
            <a:ext cx="671917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90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EB11FF4-B5C7-6A44-6CB5-79C142FC0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D2717-E07A-6815-830C-C325FC55C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fr-FR" sz="2000" u="sng" dirty="0"/>
              <a:t>Logique séquentielle :</a:t>
            </a:r>
          </a:p>
          <a:p>
            <a:endParaRPr lang="fr-FR" sz="2000" u="sng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/>
              <a:t>Permet d’améliorer le programme de manière simple </a:t>
            </a:r>
          </a:p>
          <a:p>
            <a:pPr marL="0" indent="0">
              <a:buNone/>
            </a:pPr>
            <a:r>
              <a:rPr lang="fr-FR" sz="2000" dirty="0"/>
              <a:t>à chaque rajout de consigne.</a:t>
            </a:r>
          </a:p>
          <a:p>
            <a:pPr marL="0" indent="0">
              <a:buNone/>
            </a:pPr>
            <a:endParaRPr lang="fr-FR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/>
              <a:t>Une visualisation compréhensible du programme.</a:t>
            </a:r>
          </a:p>
          <a:p>
            <a:pPr marL="0" indent="0">
              <a:buNone/>
            </a:pPr>
            <a:endParaRPr lang="fr-FR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/>
              <a:t>Identification d’erreur très pertinente.</a:t>
            </a:r>
          </a:p>
          <a:p>
            <a:endParaRPr lang="fr-FR" sz="2000" u="sng" dirty="0"/>
          </a:p>
          <a:p>
            <a:endParaRPr lang="fr-FR" sz="2000" u="sng" dirty="0"/>
          </a:p>
        </p:txBody>
      </p:sp>
    </p:spTree>
    <p:extLst>
      <p:ext uri="{BB962C8B-B14F-4D97-AF65-F5344CB8AC3E}">
        <p14:creationId xmlns:p14="http://schemas.microsoft.com/office/powerpoint/2010/main" val="110691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C5F5972-BFAA-E735-B538-58B673666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Cahier des charges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1CEE04-DD7F-4D83-2C62-B260ED356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 fontScale="92500" lnSpcReduction="10000"/>
          </a:bodyPr>
          <a:lstStyle/>
          <a:p>
            <a:pPr marL="685800"/>
            <a:r>
              <a:rPr lang="fr-FR" sz="1600" b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Partie pilotage :</a:t>
            </a:r>
            <a:r>
              <a:rPr lang="fr-FR" sz="16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1143000" lvl="1"/>
            <a:r>
              <a:rPr lang="fr-FR" sz="16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pilotage du convoyeur est réalisé par un automate Siemens s7-1200 . Il doit transférer les pièces jusqu’à l’espace de travail du robot. Un capteur C1 est placé dans cette espace</a:t>
            </a:r>
          </a:p>
          <a:p>
            <a:pPr marL="685800"/>
            <a:r>
              <a:rPr lang="fr-FR" sz="1600" b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Alimentation :</a:t>
            </a:r>
            <a:endParaRPr lang="fr-FR" sz="16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lvl="1"/>
            <a:r>
              <a:rPr lang="fr-FR" sz="16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 mise sous tension du système est assurée par l’interrupteur S1 et une signalisation h1.</a:t>
            </a:r>
          </a:p>
          <a:p>
            <a:pPr marL="685800"/>
            <a:r>
              <a:rPr lang="fr-FR" sz="1600" b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Départ cycle :</a:t>
            </a:r>
            <a:endParaRPr lang="fr-FR" sz="16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lvl="1"/>
            <a:r>
              <a:rPr lang="fr-FR" sz="16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Lorsque l’opérateur appuie sur le bouton marche le convoyeur démarre est reste en fonctionnement tant que le bouton arrêt n’est pas demandé. Le voyant h2 signale le fonctionnement du convoyeur. </a:t>
            </a:r>
          </a:p>
          <a:p>
            <a:pPr marL="685800"/>
            <a:r>
              <a:rPr lang="fr-FR" sz="1600" b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Arrêt automatique du convoyeur : </a:t>
            </a:r>
            <a:endParaRPr lang="fr-FR" sz="16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lvl="1"/>
            <a:r>
              <a:rPr lang="fr-FR" sz="16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Dès que le capteur </a:t>
            </a:r>
            <a:r>
              <a:rPr lang="fr-FR" sz="16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fr-FR" sz="16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détecté un objet le convoyeur s’arrête automatiquement et redémarre quand il y a plus d’objet détecté.</a:t>
            </a:r>
          </a:p>
          <a:p>
            <a:pPr marL="685800"/>
            <a:r>
              <a:rPr lang="fr-FR" sz="16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fr-FR" sz="1600" b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Arrêt manuel du convoyeur :</a:t>
            </a:r>
            <a:endParaRPr lang="fr-FR" sz="16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lvl="1">
              <a:spcAft>
                <a:spcPts val="800"/>
              </a:spcAft>
            </a:pPr>
            <a:r>
              <a:rPr lang="fr-FR" sz="16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Les bouton poussoir Ar et </a:t>
            </a:r>
            <a:r>
              <a:rPr lang="fr-FR" sz="1600" kern="1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Aru</a:t>
            </a:r>
            <a:r>
              <a:rPr lang="fr-FR" sz="16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permettent l’arrêt du convoyeur dans ce cas il faudra appuyer sur le bouton Ma pour redémarrer le convoyeur.</a:t>
            </a:r>
          </a:p>
          <a:p>
            <a:endParaRPr lang="fr-FR" sz="1300" dirty="0"/>
          </a:p>
        </p:txBody>
      </p:sp>
    </p:spTree>
    <p:extLst>
      <p:ext uri="{BB962C8B-B14F-4D97-AF65-F5344CB8AC3E}">
        <p14:creationId xmlns:p14="http://schemas.microsoft.com/office/powerpoint/2010/main" val="4037160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D748F4-D3F2-1498-D614-FFB254D4A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fr-FR" sz="400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Sommaire</a:t>
            </a:r>
          </a:p>
        </p:txBody>
      </p:sp>
      <p:graphicFrame>
        <p:nvGraphicFramePr>
          <p:cNvPr id="6" name="Espace réservé du contenu 2">
            <a:extLst>
              <a:ext uri="{FF2B5EF4-FFF2-40B4-BE49-F238E27FC236}">
                <a16:creationId xmlns:a16="http://schemas.microsoft.com/office/drawing/2014/main" id="{9F9DB5E3-7B74-F19B-938C-29D35FC2C9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5503305"/>
              </p:ext>
            </p:extLst>
          </p:nvPr>
        </p:nvGraphicFramePr>
        <p:xfrm>
          <a:off x="990600" y="19780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5653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95226" cy="1628368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476131" y="372424"/>
            <a:ext cx="12188952" cy="5027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Logique combinatoire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476131" y="1095845"/>
            <a:ext cx="12188952" cy="4889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351"/>
              </a:lnSpc>
              <a:spcBef>
                <a:spcPts val="968"/>
              </a:spcBef>
              <a:buNone/>
            </a:pPr>
            <a:r>
              <a:rPr lang="en-US" sz="1875" dirty="0">
                <a:solidFill>
                  <a:srgbClr val="44546A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 </a:t>
            </a:r>
            <a:r>
              <a:rPr lang="en-US" sz="1875" dirty="0">
                <a:solidFill>
                  <a:srgbClr val="00000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Permet de traduire le fonctionnement donné en programme automate 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476131" y="1904524"/>
            <a:ext cx="5523119" cy="4123294"/>
          </a:xfrm>
          <a:prstGeom prst="rect">
            <a:avLst/>
          </a:prstGeom>
          <a:solidFill>
            <a:srgbClr val="4472C4"/>
          </a:solidFill>
        </p:spPr>
        <p:txBody>
          <a:bodyPr/>
          <a:lstStyle/>
          <a:p>
            <a:endParaRPr lang="fr-FR"/>
          </a:p>
        </p:txBody>
      </p:sp>
      <p:pic>
        <p:nvPicPr>
          <p:cNvPr id="6" name="Object 5" descr="preencoded.png"/>
          <p:cNvPicPr>
            <a:picLocks noChangeAspect="1"/>
          </p:cNvPicPr>
          <p:nvPr/>
        </p:nvPicPr>
        <p:blipFill>
          <a:blip r:embed="rId5"/>
          <a:srcRect l="-23030" t="-792" r="-23030" b="-792"/>
          <a:stretch/>
        </p:blipFill>
        <p:spPr>
          <a:xfrm>
            <a:off x="476131" y="1904524"/>
            <a:ext cx="5523119" cy="4123294"/>
          </a:xfrm>
          <a:prstGeom prst="rect">
            <a:avLst/>
          </a:prstGeom>
        </p:spPr>
      </p:pic>
      <p:sp>
        <p:nvSpPr>
          <p:cNvPr id="7" name="Object 6"/>
          <p:cNvSpPr/>
          <p:nvPr/>
        </p:nvSpPr>
        <p:spPr>
          <a:xfrm>
            <a:off x="199975" y="6168574"/>
            <a:ext cx="6075431" cy="2413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901"/>
              </a:lnSpc>
              <a:buNone/>
            </a:pPr>
            <a:r>
              <a:rPr lang="en-US" sz="1800" b="1" u="sng" dirty="0">
                <a:solidFill>
                  <a:srgbClr val="00000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Table de vérité 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6189702" y="1904524"/>
            <a:ext cx="5523119" cy="4123294"/>
          </a:xfrm>
          <a:prstGeom prst="rect">
            <a:avLst/>
          </a:prstGeom>
          <a:solidFill>
            <a:srgbClr val="4472C4"/>
          </a:solidFill>
        </p:spPr>
        <p:txBody>
          <a:bodyPr/>
          <a:lstStyle/>
          <a:p>
            <a:endParaRPr lang="fr-FR"/>
          </a:p>
        </p:txBody>
      </p:sp>
      <p:pic>
        <p:nvPicPr>
          <p:cNvPr id="9" name="Object 8" descr="preencoded.png"/>
          <p:cNvPicPr>
            <a:picLocks noChangeAspect="1"/>
          </p:cNvPicPr>
          <p:nvPr/>
        </p:nvPicPr>
        <p:blipFill>
          <a:blip r:embed="rId6"/>
          <a:srcRect l="-1095" t="-54426" r="-1095" b="-54426"/>
          <a:stretch/>
        </p:blipFill>
        <p:spPr>
          <a:xfrm>
            <a:off x="6189702" y="1904524"/>
            <a:ext cx="5523119" cy="4123294"/>
          </a:xfrm>
          <a:prstGeom prst="rect">
            <a:avLst/>
          </a:prstGeom>
        </p:spPr>
      </p:pic>
      <p:sp>
        <p:nvSpPr>
          <p:cNvPr id="10" name="Object 9"/>
          <p:cNvSpPr/>
          <p:nvPr/>
        </p:nvSpPr>
        <p:spPr>
          <a:xfrm>
            <a:off x="5913546" y="6168574"/>
            <a:ext cx="6075431" cy="2413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901"/>
              </a:lnSpc>
              <a:buNone/>
            </a:pPr>
            <a:r>
              <a:rPr lang="en-US" sz="1800" b="1" u="sng" dirty="0">
                <a:solidFill>
                  <a:srgbClr val="00000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Équation logique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871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91AF5DD-FE15-9C6F-5720-855D2863D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 err="1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Réalisation</a:t>
            </a:r>
            <a:r>
              <a:rPr lang="en-US" sz="370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du </a:t>
            </a:r>
            <a:r>
              <a:rPr lang="en-US" sz="3700" dirty="0" err="1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schéma</a:t>
            </a:r>
            <a:r>
              <a:rPr lang="en-US" sz="370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de </a:t>
            </a:r>
            <a:r>
              <a:rPr lang="en-US" sz="3700" dirty="0" err="1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l’armoire</a:t>
            </a:r>
            <a:endParaRPr lang="en-US" sz="3700" dirty="0">
              <a:solidFill>
                <a:srgbClr val="FFFFF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7BE0A7-7085-9710-2F2A-5524C94E97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92"/>
          <a:stretch/>
        </p:blipFill>
        <p:spPr bwMode="auto">
          <a:xfrm>
            <a:off x="132080" y="1576447"/>
            <a:ext cx="6612015" cy="5122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584E18F-0740-859B-E7AD-1FAEA3257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174" y="1603915"/>
            <a:ext cx="4462386" cy="528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287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60CC7-AC07-362B-6D85-086F67E60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Les différents composants</a:t>
            </a:r>
          </a:p>
        </p:txBody>
      </p:sp>
      <p:pic>
        <p:nvPicPr>
          <p:cNvPr id="12" name="Picture 2" descr="Qu'est-ce qu'un disjoncteur différentiel : fonctionnement et utilisation">
            <a:extLst>
              <a:ext uri="{FF2B5EF4-FFF2-40B4-BE49-F238E27FC236}">
                <a16:creationId xmlns:a16="http://schemas.microsoft.com/office/drawing/2014/main" id="{690B2156-FB81-DB17-11DE-5AE12843D9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54" r="12703"/>
          <a:stretch/>
        </p:blipFill>
        <p:spPr bwMode="auto">
          <a:xfrm>
            <a:off x="3601037" y="2291722"/>
            <a:ext cx="2249274" cy="2220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SIMATIC S7-1200 - Contrôleur modulaire compact pour solutions  d'automatisation | Contact SIEMENS">
            <a:extLst>
              <a:ext uri="{FF2B5EF4-FFF2-40B4-BE49-F238E27FC236}">
                <a16:creationId xmlns:a16="http://schemas.microsoft.com/office/drawing/2014/main" id="{5A30B669-9370-F996-E2DC-004792A2E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227" y="2310668"/>
            <a:ext cx="2707595" cy="2030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Le relais électrique ou contacteur de puissance | LES CHRONIQUES DE GOLIATH">
            <a:extLst>
              <a:ext uri="{FF2B5EF4-FFF2-40B4-BE49-F238E27FC236}">
                <a16:creationId xmlns:a16="http://schemas.microsoft.com/office/drawing/2014/main" id="{52E996DF-1D91-CC23-CD61-F225B2D7CF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1945" y="2140037"/>
            <a:ext cx="1466462" cy="2371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2">
            <a:extLst>
              <a:ext uri="{FF2B5EF4-FFF2-40B4-BE49-F238E27FC236}">
                <a16:creationId xmlns:a16="http://schemas.microsoft.com/office/drawing/2014/main" id="{7DF722A9-4E4B-5ACD-68E4-C35D214DCD2F}"/>
              </a:ext>
            </a:extLst>
          </p:cNvPr>
          <p:cNvSpPr txBox="1"/>
          <p:nvPr/>
        </p:nvSpPr>
        <p:spPr>
          <a:xfrm>
            <a:off x="3435097" y="5290450"/>
            <a:ext cx="2581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Disjoncteur différentielle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0200D767-8A21-DA11-565C-D048B16AF4C4}"/>
              </a:ext>
            </a:extLst>
          </p:cNvPr>
          <p:cNvSpPr txBox="1"/>
          <p:nvPr/>
        </p:nvSpPr>
        <p:spPr>
          <a:xfrm>
            <a:off x="152030" y="5290450"/>
            <a:ext cx="285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Automate SIEMENS S7-1200</a:t>
            </a:r>
          </a:p>
        </p:txBody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F27F0833-8DC3-2065-1816-026AD3E0A3AD}"/>
              </a:ext>
            </a:extLst>
          </p:cNvPr>
          <p:cNvSpPr txBox="1"/>
          <p:nvPr/>
        </p:nvSpPr>
        <p:spPr>
          <a:xfrm>
            <a:off x="6831925" y="5290450"/>
            <a:ext cx="1806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Relais électrique</a:t>
            </a:r>
          </a:p>
        </p:txBody>
      </p:sp>
      <p:pic>
        <p:nvPicPr>
          <p:cNvPr id="21" name="Picture 2" descr="IME18-08BPOZQ9K | Capteur inductif de proximité, M18 x 1, 10 → 30 V c.c.,  PNP, 8 mm | RS">
            <a:extLst>
              <a:ext uri="{FF2B5EF4-FFF2-40B4-BE49-F238E27FC236}">
                <a16:creationId xmlns:a16="http://schemas.microsoft.com/office/drawing/2014/main" id="{6C038522-0C7D-F599-5799-DB65E6A280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6" t="-168" r="23771" b="168"/>
          <a:stretch/>
        </p:blipFill>
        <p:spPr bwMode="auto">
          <a:xfrm>
            <a:off x="9312760" y="2148456"/>
            <a:ext cx="2204908" cy="2616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4">
            <a:extLst>
              <a:ext uri="{FF2B5EF4-FFF2-40B4-BE49-F238E27FC236}">
                <a16:creationId xmlns:a16="http://schemas.microsoft.com/office/drawing/2014/main" id="{CBEDFDCD-D825-CA54-C0D5-C880F1FE477A}"/>
              </a:ext>
            </a:extLst>
          </p:cNvPr>
          <p:cNvSpPr txBox="1"/>
          <p:nvPr/>
        </p:nvSpPr>
        <p:spPr>
          <a:xfrm>
            <a:off x="9511962" y="5363218"/>
            <a:ext cx="1806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Capteur</a:t>
            </a:r>
          </a:p>
        </p:txBody>
      </p:sp>
    </p:spTree>
    <p:extLst>
      <p:ext uri="{BB962C8B-B14F-4D97-AF65-F5344CB8AC3E}">
        <p14:creationId xmlns:p14="http://schemas.microsoft.com/office/powerpoint/2010/main" val="2070323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0532B1-7622-4602-B898-5C84C974A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EBC75B0-D5AF-40AB-915B-EBC590D74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D16B3C-0901-4FFD-9DBF-5BC78ABC0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369" y="0"/>
            <a:ext cx="7734487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D49CA2C-9593-4085-9ED2-049819E74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7778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chemeClr val="accent1">
                  <a:lumMod val="50000"/>
                  <a:alpha val="72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258D89F-6924-7AEB-2346-D46F977C3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02699"/>
            <a:ext cx="10030023" cy="9910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 err="1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Cablâge</a:t>
            </a:r>
            <a:r>
              <a:rPr lang="en-US" sz="4000" kern="120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de </a:t>
            </a:r>
            <a:r>
              <a:rPr lang="en-US" sz="4000" kern="1200" dirty="0" err="1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l’armoire</a:t>
            </a:r>
            <a:endParaRPr lang="en-US" sz="4000" kern="1200" dirty="0">
              <a:solidFill>
                <a:srgbClr val="FFFFF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3" name="Espace réservé du contenu 3">
            <a:extLst>
              <a:ext uri="{FF2B5EF4-FFF2-40B4-BE49-F238E27FC236}">
                <a16:creationId xmlns:a16="http://schemas.microsoft.com/office/drawing/2014/main" id="{CCF7CC2F-4EB9-3C5C-2E53-AFF350ACD09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35" r="28935" b="3"/>
          <a:stretch/>
        </p:blipFill>
        <p:spPr bwMode="auto">
          <a:xfrm>
            <a:off x="9250391" y="2043921"/>
            <a:ext cx="2827865" cy="37318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2631B95C-C6D2-3F97-1722-6775EE034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061" y="2043920"/>
            <a:ext cx="2832269" cy="37421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742BF3F1-EF44-8078-C4D6-96A3286C8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358" y="2043920"/>
            <a:ext cx="2819642" cy="37421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F7808544-2C31-C70A-AFE4-F4230DE2F8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114" y="2043920"/>
            <a:ext cx="2726881" cy="37318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54377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47F22ED-3A55-4EDE-A5A8-163D82B09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184EE59-3061-456B-9FB5-98A8E0E74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39326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7E07B5E-9FB5-4C91-8BE4-6167EB58D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39326" y="1410083"/>
            <a:ext cx="6858000" cy="403783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524947-EB09-4DD9-973B-9F75BBCD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26611" y="3576013"/>
            <a:ext cx="2526132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30C8E25-2DD1-45C6-9F04-0F0CBF666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3" y="1396067"/>
            <a:ext cx="6858000" cy="40378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BC57EA3C-C239-4132-A618-5CBE9F896B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8268" y="982780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FD6BAE-7BDC-EA0D-5BB3-D5F5E50E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382" y="456345"/>
            <a:ext cx="3111690" cy="3556097"/>
          </a:xfrm>
        </p:spPr>
        <p:txBody>
          <a:bodyPr anchor="b">
            <a:normAutofit/>
          </a:bodyPr>
          <a:lstStyle/>
          <a:p>
            <a:pPr algn="r"/>
            <a:r>
              <a:rPr lang="fr-FR" sz="3400">
                <a:solidFill>
                  <a:srgbClr val="FFFFFF"/>
                </a:solidFill>
              </a:rPr>
              <a:t>Programmation Ladder</a:t>
            </a:r>
          </a:p>
        </p:txBody>
      </p:sp>
      <p:pic>
        <p:nvPicPr>
          <p:cNvPr id="7" name="Image 13">
            <a:extLst>
              <a:ext uri="{FF2B5EF4-FFF2-40B4-BE49-F238E27FC236}">
                <a16:creationId xmlns:a16="http://schemas.microsoft.com/office/drawing/2014/main" id="{188F15A7-AE3B-6D99-264B-AB601CB47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75436" y="2442143"/>
            <a:ext cx="5319696" cy="202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Espace réservé du contenu 3">
            <a:extLst>
              <a:ext uri="{FF2B5EF4-FFF2-40B4-BE49-F238E27FC236}">
                <a16:creationId xmlns:a16="http://schemas.microsoft.com/office/drawing/2014/main" id="{7EF721D0-5179-E1D0-04E7-AA21600632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9248"/>
          <a:stretch/>
        </p:blipFill>
        <p:spPr>
          <a:xfrm>
            <a:off x="4875434" y="4621051"/>
            <a:ext cx="5319695" cy="1740752"/>
          </a:xfrm>
          <a:prstGeom prst="rect">
            <a:avLst/>
          </a:prstGeom>
        </p:spPr>
      </p:pic>
      <p:pic>
        <p:nvPicPr>
          <p:cNvPr id="6" name="Image 10">
            <a:extLst>
              <a:ext uri="{FF2B5EF4-FFF2-40B4-BE49-F238E27FC236}">
                <a16:creationId xmlns:a16="http://schemas.microsoft.com/office/drawing/2014/main" id="{6A18810C-9446-80C2-1C9D-04D6B39B9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96994" y="524450"/>
            <a:ext cx="5905177" cy="1712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0556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1583331-0BE5-DB18-3345-BF782A0F7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r>
              <a:rPr lang="fr-FR" sz="400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Améliorations compteur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2A0C1AD6-89AA-5821-9334-C5FE035AF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46" y="1703442"/>
            <a:ext cx="6619786" cy="306165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737BB0C-178E-02B9-C5A4-54ED5846B1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436" y="4016077"/>
            <a:ext cx="7502211" cy="264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08782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AI_THEME_MODEL" val="{&quot;showLogo&quot;:true,&quot;logoScale&quot;:1,&quot;logoPosition&quot;:&quot;left&quot;,&quot;logoOffset&quot;:0,&quot;showMessage&quot;:true,&quot;showPageNum&quot;:true,&quot;logo&quot;:null,&quot;logo_dark&quot;:null,&quot;showFooterByDefault&quot;:null,&quot;footerMessage&quot;:&quot;©2024 Proprietary and Confidential. All Rights Reserved.&quot;,&quot;palette_name&quot;:&quot;colorful&quot;,&quot;defaultSlideColor&quot;:&quot;theme&quot;,&quot;defaultBackgroundColor&quot;:&quot;background_light&quot;,&quot;styleFonts&quot;:1,&quot;styleFontWeight&quot;:&quot;heavy&quot;,&quot;styleElementStyle&quot;:&quot;outlined&quot;,&quot;styleEffect&quot;:&quot;none&quot;,&quot;styleDesign&quot;:1,&quot;styleDecoration&quot;:&quot;bar_left&quot;,&quot;styleHeaderAlignment&quot;:&quot;left&quot;,&quot;styleShape&quot;:&quot;rect&quot;,&quot;styleColor&quot;:&quot;slide&quot;,&quot;styleBackground&quot;:&quot;none&quot;,&quot;styleTitleFont&quot;:&quot;sourcesanspro&quot;,&quot;styleBodyFont&quot;:&quot;sourcesanspro&quot;,&quot;styleWeight&quot;:&quot;medium&quot;,&quot;styleTitleSlide&quot;:&quot;bar_left&quot;,&quot;fontScale&quot;:1,&quot;iconStyle&quot;:&quot;chunky&quot;,&quot;cjkFont&quot;:&quot;jp&quot;,&quot;isRTL&quot;:false,&quot;colors&quot;:{&quot;background_light&quot;:&quot;#ffffff&quot;,&quot;background_dark&quot;:&quot;#000000&quot;,&quot;primary_light&quot;:&quot;#ffffff&quot;,&quot;primary_dark&quot;:&quot;#000000&quot;,&quot;secondary_light&quot;:&quot;#e7e6e6&quot;,&quot;secondary_dark&quot;:&quot;#44546a&quot;,&quot;positive&quot;:&quot;#54C351&quot;,&quot;negative&quot;:&quot;#E04C2B&quot;,&quot;hyperlink&quot;:&quot;#11a9e2&quot;,&quot;theme&quot;:&quot;#4472c4&quot;,&quot;background_accent&quot;:&quot;#e7e6e6&quot;,&quot;chart1&quot;:&quot;#4472c4&quot;,&quot;accent1&quot;:&quot;#ed7d31&quot;,&quot;chart2&quot;:&quot;#ed7d31&quot;,&quot;accent2&quot;:&quot;#a5a5a5&quot;,&quot;chart3&quot;:&quot;#a5a5a5&quot;,&quot;accent3&quot;:&quot;#ffc000&quot;,&quot;chart4&quot;:&quot;#ffc000&quot;,&quot;accent4&quot;:&quot;#5b9bd5&quot;,&quot;chart5&quot;:&quot;#5b9bd5&quot;,&quot;accent5&quot;:&quot;#70ad47&quot;,&quot;chart6&quot;:&quot;#70ad47&quot;},&quot;fontHeaderFontId&quot;:&quot;sourcesanspro&quot;,&quot;fontHeaderWeight&quot;:600,&quot;fontHeaderBoldWeight&quot;:600,&quot;fontHeaderLetterSpacing&quot;:0,&quot;fontHeaderLineHeight&quot;:1.6,&quot;fontHeaderScaling&quot;:100,&quot;fontHeaderTextTransform&quot;:&quot;auto&quot;,&quot;fontTitleFontId&quot;:&quot;sourcesanspro&quot;,&quot;fontTitleWeight&quot;:600,&quot;fontTitleBoldWeight&quot;:600,&quot;fontTitleLetterSpacing&quot;:0,&quot;fontTitleLineHeight&quot;:1.6,&quot;fontTitleScaling&quot;:100,&quot;fontTitleTextTransform&quot;:&quot;auto&quot;,&quot;fontBodyFontId&quot;:&quot;sourcesanspro&quot;,&quot;fontBodyWeight&quot;:400,&quot;fontBodyBoldWeight&quot;:600,&quot;fontBodyLetterSpacing&quot;:0,&quot;fontBodyLineHeight&quot;:1.9,&quot;fontBodyScaling&quot;:100,&quot;fontBodyTextTransform&quot;:&quot;auto&quot;}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CD2435C-E727-4998-829B-8B3B708D838A}">
  <we:reference id="wa200003964" version="1.0.0.0" store="fr-FR" storeType="OMEX"/>
  <we:alternateReferences>
    <we:reference id="wa200003964" version="1.0.0.0" store="wa200003964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535</TotalTime>
  <Words>283</Words>
  <Application>Microsoft Office PowerPoint</Application>
  <PresentationFormat>Grand écran</PresentationFormat>
  <Paragraphs>53</Paragraphs>
  <Slides>12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Source Sans Pro</vt:lpstr>
      <vt:lpstr>Wingdings</vt:lpstr>
      <vt:lpstr>Thème Office</vt:lpstr>
      <vt:lpstr>Office Theme</vt:lpstr>
      <vt:lpstr>SAE 5 Convoyeur</vt:lpstr>
      <vt:lpstr>Cahier des charges</vt:lpstr>
      <vt:lpstr>Sommaire</vt:lpstr>
      <vt:lpstr>Présentation PowerPoint</vt:lpstr>
      <vt:lpstr>Réalisation du schéma de l’armoire</vt:lpstr>
      <vt:lpstr> Les différents composants</vt:lpstr>
      <vt:lpstr>Cablâge de l’armoire</vt:lpstr>
      <vt:lpstr>Programmation Ladder</vt:lpstr>
      <vt:lpstr>Améliorations compteur</vt:lpstr>
      <vt:lpstr>Amelioration Modes Auto/Manu</vt:lpstr>
      <vt:lpstr>Programmation de l’Automate Zelio Grafcet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SAE 5 Convoyeur</dc:title>
  <dc:creator>Mohamed Thiam</dc:creator>
  <cp:lastModifiedBy>Enzo Martins Lopes</cp:lastModifiedBy>
  <cp:revision>5</cp:revision>
  <dcterms:created xsi:type="dcterms:W3CDTF">2023-12-06T07:35:09Z</dcterms:created>
  <dcterms:modified xsi:type="dcterms:W3CDTF">2024-01-10T03:32:12Z</dcterms:modified>
</cp:coreProperties>
</file>

<file path=docProps/thumbnail.jpeg>
</file>